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4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4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0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2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2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4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1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2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4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12CB-B1B2-465E-8F5B-B5F442500CCC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2FDE8-7DA5-4D0E-A721-D76A32415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2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614" y="1396538"/>
            <a:ext cx="7772400" cy="2128058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 Cleanser Screening Tests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en-US" sz="2800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Cleanser using</a:t>
            </a:r>
            <a:r>
              <a:rPr lang="en-US" sz="2800" u="sng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u="sng" dirty="0" smtClean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u="sng" dirty="0" smtClean="0">
                <a:solidFill>
                  <a:srgbClr val="33CC33"/>
                </a:solidFill>
              </a:rPr>
              <a:t>2-butoxyethanol</a:t>
            </a:r>
            <a:r>
              <a:rPr lang="en-US" sz="2800" b="1" u="sng" dirty="0">
                <a:solidFill>
                  <a:srgbClr val="33CC33"/>
                </a:solidFill>
              </a:rPr>
              <a:t> 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4017674"/>
            <a:ext cx="6858000" cy="1655762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W. Collins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C2E2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2014 September 23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07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3 – X/O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48507" y="4906108"/>
            <a:ext cx="6901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Beginning of Test and End of Test data basically the same.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69" y="1524742"/>
            <a:ext cx="4063006" cy="29559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5375" y="1524743"/>
            <a:ext cx="4052294" cy="294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4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4 – Cyclic Voltammetry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261" y="1453014"/>
            <a:ext cx="4132893" cy="30046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846" y="1453014"/>
            <a:ext cx="4114800" cy="299153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635369" y="5109012"/>
            <a:ext cx="6286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Beginning of Test and End of Test data basically the same.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1938" y="801702"/>
            <a:ext cx="6418385" cy="4907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5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– Electrochemical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impedance spectroscopy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EIS)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283" y="1503485"/>
            <a:ext cx="6990384" cy="506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6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4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Test Results (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difference between the measurements at the beginning of the test and beginning of contamination are negotiable.  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difference between the measurements at the beginning of contamination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and end of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contamination are 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Frequency magnitude from right to left.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Right is 0.1 Hz and represents issues in mass transport issues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Left is 10 kHz and represents ionic and ohmic resistance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Looks to be mass transport issues.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47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</a:t>
            </a:r>
            <a:endParaRPr lang="en-US" sz="24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Run second cell (HI080)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Break in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Contaminate for ~15 hours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Clean up for ~30 hours (DI water flush)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1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mean?</a:t>
            </a:r>
            <a:endParaRPr lang="en-US" sz="24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Assumptions: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Ingest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cc’s of 100% cleanser during a 7 kg fill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Operate at ~1/4 power (1000 mA/cm2) for 14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(est. range on 7 kg) 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at extreme conditions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Assumptions may be too conservative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Decay is &lt;1.4 mV/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or &lt;20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mV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@1000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mA/cm2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Clean up consisted of injecting DI water.  There was a marked recovery to about pre-contamination levels</a:t>
            </a:r>
            <a:r>
              <a:rPr 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the EIS did not improve.  This may indicate some residual damage.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1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1938" y="801702"/>
            <a:ext cx="5550533" cy="4907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6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– Electrochemical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impedance spectroscopy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EIS) of duplicate cell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9151" y="1321774"/>
            <a:ext cx="5602326" cy="40708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94329" y="5903259"/>
            <a:ext cx="565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	Scales are different between figures 5 &amp;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72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4426527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objective of this screening test is to conduct a compatibility test between this compound and PEM fuel cells.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testing is done in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support of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supplement to a US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DoE EERE contact,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DE-EE0000467.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results indicate some interaction between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compound and PEM fuel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cells at the concentration and flow tested.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1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4426527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Size			25 cm2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Electrode		Gore-50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Loadings		0.4/0.4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mgPt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/cm2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Current Density		1000 mA/cm2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Cell Temperature		80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Inlet dew points	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Anode		48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Cathode		87</a:t>
            </a:r>
            <a:r>
              <a:rPr lang="en-US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Exit Pressures		Ambient/Ambient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parameters (</a:t>
            </a:r>
            <a:r>
              <a:rPr lang="en-US" sz="24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Flows			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Anode		1.75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(10)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Cathode 	1.55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Atomizer		130e-06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lpm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(~200 ppm)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Point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Intentionally close to flooding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(worst case)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Break in 			 16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hold @600 mV 		Diagnostics		   4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Baseline			  25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hold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@1000 mA/cm2 	Diagnostics		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1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Contamination		115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1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Clean up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17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 3 </a:t>
            </a:r>
            <a:r>
              <a:rPr lang="en-US" sz="1800" u="sng" dirty="0" err="1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endParaRPr lang="en-US" sz="1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Total			182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1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Compound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/>
          </a:bodyPr>
          <a:lstStyle/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Concentration 		5% of full strength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(estimate after two rinses)</a:t>
            </a:r>
          </a:p>
          <a:p>
            <a:pPr lvl="1"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Composition		MSDS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0" lvl="5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498203"/>
              </p:ext>
            </p:extLst>
          </p:nvPr>
        </p:nvGraphicFramePr>
        <p:xfrm>
          <a:off x="1438835" y="3012144"/>
          <a:ext cx="6777318" cy="2864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1491"/>
                <a:gridCol w="1976290"/>
                <a:gridCol w="1819537"/>
              </a:tblGrid>
              <a:tr h="3580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Ingredient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CAS Number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 Range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Water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7732-18-5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&gt;</a:t>
                      </a:r>
                      <a:r>
                        <a:rPr lang="en-US" sz="1100">
                          <a:effectLst/>
                        </a:rPr>
                        <a:t> 78%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2-butoxyethanol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111-76-2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&lt;</a:t>
                      </a:r>
                      <a:r>
                        <a:rPr lang="en-US" sz="1100">
                          <a:effectLst/>
                        </a:rPr>
                        <a:t> 5%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Ethoxylated Alcohol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68439-46-3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&lt;</a:t>
                      </a:r>
                      <a:r>
                        <a:rPr lang="en-US" sz="1100">
                          <a:effectLst/>
                        </a:rPr>
                        <a:t> 5%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Tetrapotassium Pyrophosphate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7320-34-5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&lt;</a:t>
                      </a:r>
                      <a:r>
                        <a:rPr lang="en-US" sz="1100">
                          <a:effectLst/>
                        </a:rPr>
                        <a:t> 5%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Sodium Citrate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68-04-2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&lt;</a:t>
                      </a:r>
                      <a:r>
                        <a:rPr lang="en-US" sz="1100">
                          <a:effectLst/>
                        </a:rPr>
                        <a:t> 5%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Fragrance  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Proprietary Mixture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&lt;</a:t>
                      </a:r>
                      <a:r>
                        <a:rPr lang="en-US" sz="1100">
                          <a:effectLst/>
                        </a:rPr>
                        <a:t> 1%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80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Colorant  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Proprietary Mixture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</a:rPr>
                        <a:t>&lt;</a:t>
                      </a:r>
                      <a:r>
                        <a:rPr lang="en-US" sz="1100" dirty="0">
                          <a:effectLst/>
                        </a:rPr>
                        <a:t> 1%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0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7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Summary of Testing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Break in and initial diagnostics normal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Shutdown interruption during baseline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Diagnostics after baseline normal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Steady no recoverable decay during contamination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Diagnostics after contamination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abnormal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recovery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/>
          </a:bodyPr>
          <a:lstStyle/>
          <a:p>
            <a:pPr algn="l"/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4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4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1189" y="1246909"/>
            <a:ext cx="6858000" cy="5120640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Test Results of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cell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HI079: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1 shows the performance history.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shows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change in IR until attempting clean up.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3A (anode) and Figure 3C (cathode) show no decay due to crossover.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(anode) and Figure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4C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cathode)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show no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catalyst issues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Electrochemical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impedance spectroscopy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EIS) shown in Figure 5 is very interesting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0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1 – Performance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9038" y="5284177"/>
            <a:ext cx="5824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Decay starts upon exposure.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Open circuit effected.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Interrupt during base to be explored.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7414" y="1321774"/>
            <a:ext cx="5095921" cy="370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5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047" y="281630"/>
            <a:ext cx="3969328" cy="52007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(</a:t>
            </a: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2800" u="sng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4108" y="801702"/>
            <a:ext cx="3969328" cy="37646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Figure 2 – IR History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9038" y="5284177"/>
            <a:ext cx="5824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IR has two small step changes.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Generally unaffected during exposure.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Ramp up during clean-up (DI water) to be explored.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689" y="224132"/>
            <a:ext cx="1411000" cy="481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1215" y="1178170"/>
            <a:ext cx="5643780" cy="410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91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525</TotalTime>
  <Words>561</Words>
  <Application>Microsoft Office PowerPoint</Application>
  <PresentationFormat>On-screen Show (4:3)</PresentationFormat>
  <Paragraphs>154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DoE Cleanser Screening Tests  First Cleanser using 2-butoxyethanol   Preliminary</vt:lpstr>
      <vt:lpstr>Objective </vt:lpstr>
      <vt:lpstr>Test parameters </vt:lpstr>
      <vt:lpstr>Test parameters (cont) </vt:lpstr>
      <vt:lpstr>Compound </vt:lpstr>
      <vt:lpstr>Results </vt:lpstr>
      <vt:lpstr>Results (cont)</vt:lpstr>
      <vt:lpstr>Results (cont) </vt:lpstr>
      <vt:lpstr>Results (cont) </vt:lpstr>
      <vt:lpstr>Results (cont) </vt:lpstr>
      <vt:lpstr>Results (cont) </vt:lpstr>
      <vt:lpstr>Results (cont) </vt:lpstr>
      <vt:lpstr>Results (cont)</vt:lpstr>
      <vt:lpstr>Next Step</vt:lpstr>
      <vt:lpstr>What does this mean?</vt:lpstr>
      <vt:lpstr>Results (cont)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 Cleanser Screening Tests  Simple Green – All Purpose Cleanser  Preliminary</dc:title>
  <dc:creator>William Collins</dc:creator>
  <cp:lastModifiedBy>William Collins</cp:lastModifiedBy>
  <cp:revision>30</cp:revision>
  <cp:lastPrinted>2014-10-24T17:55:24Z</cp:lastPrinted>
  <dcterms:created xsi:type="dcterms:W3CDTF">2014-09-01T19:06:37Z</dcterms:created>
  <dcterms:modified xsi:type="dcterms:W3CDTF">2015-10-19T19:22:07Z</dcterms:modified>
</cp:coreProperties>
</file>