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  <p:sldId id="27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4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4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0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2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2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4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1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2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4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2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614" y="1396538"/>
            <a:ext cx="7772400" cy="2128058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 Cleanser Screening Tests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</a:t>
            </a:r>
            <a:r>
              <a:rPr lang="en-US" sz="28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Cleanser using</a:t>
            </a:r>
            <a:r>
              <a:rPr lang="en-US" sz="2800" u="sng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u="sng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u="sng" dirty="0" err="1">
                <a:solidFill>
                  <a:srgbClr val="33CC33"/>
                </a:solidFill>
              </a:rPr>
              <a:t>Triethanolamine</a:t>
            </a:r>
            <a:r>
              <a:rPr lang="en-US" sz="2800" b="1" u="sng" dirty="0">
                <a:solidFill>
                  <a:srgbClr val="33CC33"/>
                </a:solidFill>
              </a:rPr>
              <a:t>  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4017674"/>
            <a:ext cx="6858000" cy="1655762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W. Collins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C2E2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2014 September 23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07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3 – X/O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48507" y="4906108"/>
            <a:ext cx="690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Beginning of Test and End of Test data basically the same.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5984" y="1441938"/>
            <a:ext cx="4290646" cy="31108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109" y="1441938"/>
            <a:ext cx="4290646" cy="311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4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4 – Cyclic Voltammetry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64024" y="5109012"/>
            <a:ext cx="66578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Beginning of Test and End of Test data basically the same.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146" y="1724126"/>
            <a:ext cx="4265230" cy="30924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5375" y="1714214"/>
            <a:ext cx="4280894" cy="310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4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1938" y="801702"/>
            <a:ext cx="6418385" cy="4907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5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– Electrochemical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impedance spectroscopy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EIS)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247" y="1600200"/>
            <a:ext cx="6856992" cy="497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4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7324246" cy="512064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Test Results (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difference between the measurements at the beginning of the test and beginning of contamination are slight and may be due to saturation of the cathode GDL. 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difference between the measurements at the beginning of contamination and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end of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contamination are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notable.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Frequency magnitude from right to left.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Right is 0.1 Hz and represents issues in mass transport issues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Left is 10 kHz and represents ionic and ohmic resistance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Looks to be mass transport issues.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difference between the measurements at the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end of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contamination and end of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test are also notable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They mirror the recovery.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47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this mean?</a:t>
            </a:r>
            <a:endParaRPr lang="en-US" sz="2400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7242420" cy="5120640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Assumptions: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Ingest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cc’s of 100% cleanser during a 7 kg fill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Operate at ~1/4 power (1000 mA/cm2) for 14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(est. range on 7 kg) 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 at extreme conditions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Assumptions may be too conservative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Decay is 0.2 mV/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@1000 mA/cm2 prior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 contamination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Decay is ~22 mV/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@1000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mA/cm2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duringto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contamination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Clean up consisted of injecting DI water.  There was a partial recovery</a:t>
            </a:r>
            <a:r>
              <a:rPr lang="en-U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EIS also improved.  This may indicates mass transport issues.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18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4426527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objective of this screening test is to conduct a compatibility test between this compound and PEM fuel cells.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testing is done in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support of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supplement to a US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DoE EERE contact,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DE-EE0000467.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results indicate some interaction between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compound and PEM fuel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cells at the concentration and flow tested.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10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4426527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Size			25 cm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Electrode		Gore-50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Loadings		0.4/0.4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mgPt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/cm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Current Density		1000 mA/cm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Cell Temperature		80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Inlet dew points	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Anode		48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Cathode		87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Exit Pressures		Ambient/Ambient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parameters (</a:t>
            </a:r>
            <a:r>
              <a:rPr lang="en-US" sz="24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Flows		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Anode		1.75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lpm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(10)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Cathode 	1.55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lpm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Atomizer		130e-06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lpm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(~200 ppm)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 Point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Intentionally close to flooding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(worst case)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Break in 			  16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hold @600 mV 		Diagnostics		    5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Baseline			  45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hold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@1000 mA/cm2 	Diagnostics	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1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Contamination		    6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1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Clean up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24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5 </a:t>
            </a:r>
            <a:r>
              <a:rPr lang="en-US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endParaRPr lang="en-US" sz="1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Total			103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Compound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1402162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Concentration 		5% of full strength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(estimate after two rinses)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Composition		MSDS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213759"/>
              </p:ext>
            </p:extLst>
          </p:nvPr>
        </p:nvGraphicFramePr>
        <p:xfrm>
          <a:off x="945695" y="2814854"/>
          <a:ext cx="744967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7976"/>
                <a:gridCol w="1667867"/>
                <a:gridCol w="247382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Ingredient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 Number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Percent Range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7732-18-5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 78%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Triethanolamine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102-71-6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≤ 10%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Ethoxylated</a:t>
                      </a:r>
                      <a:r>
                        <a:rPr lang="en-US" dirty="0" smtClean="0"/>
                        <a:t> Alcohol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68439-46-3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≤ 5%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Propylene Glycol Butyl Ether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5131-66-8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≤ 5%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Tetrapotassium</a:t>
                      </a:r>
                      <a:r>
                        <a:rPr lang="en-US" dirty="0" smtClean="0"/>
                        <a:t> Pyrophosphate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7320-34-5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≤ 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Potassium Silicate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1312-76-1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≤ 1%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Colorant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Proprietary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≤ 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344189" y="312200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30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Summary of Testing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Break in and initial diagnostics normal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Baseline normal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 after baseline normal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Steady rapid decay during contamination ~22 mV/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Diagnostics after contamination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abnormal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Limited recovery ~119 mV, asymptote at ~500 mV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Diagnostics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after clean up show limited improvement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2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4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Results: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1 shows the performance history.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shows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 change in IR until attempting clean up.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3A (anode) and Figure 3C (cathode) show no decay due to crossover.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4A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(anode) and Figure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4C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cathode)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show no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catalyst issues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Electrochemical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impedance spectroscopy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EIS) shown in Figure 5 is very interesting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0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1 – Performance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9038" y="5406638"/>
            <a:ext cx="5824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Rapid decay starts upon exposure.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Linear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decrease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during exposure.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Partial clean up on DI water until asymptotes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270160"/>
            <a:ext cx="5635869" cy="409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54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2 – IR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9038" y="5284177"/>
            <a:ext cx="5824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Initial step change due to intentional ‘flooding’.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Linear increase during exposure.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Partial clean up on DI water until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asymptotes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5799" y="1406768"/>
            <a:ext cx="5347890" cy="387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91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654</TotalTime>
  <Words>571</Words>
  <Application>Microsoft Office PowerPoint</Application>
  <PresentationFormat>On-screen Show (4:3)</PresentationFormat>
  <Paragraphs>149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DoE Cleanser Screening Tests  First Cleanser using Triethanolamine    Preliminary</vt:lpstr>
      <vt:lpstr>Objective </vt:lpstr>
      <vt:lpstr>Test parameters </vt:lpstr>
      <vt:lpstr>Test parameters (cont) </vt:lpstr>
      <vt:lpstr>Compound </vt:lpstr>
      <vt:lpstr>Results </vt:lpstr>
      <vt:lpstr>Results (cont)</vt:lpstr>
      <vt:lpstr>Results (cont) </vt:lpstr>
      <vt:lpstr>Results (cont) </vt:lpstr>
      <vt:lpstr>Results (cont) </vt:lpstr>
      <vt:lpstr>Results (cont) </vt:lpstr>
      <vt:lpstr>Results (cont) </vt:lpstr>
      <vt:lpstr>Results (cont)</vt:lpstr>
      <vt:lpstr>What does this mean?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 Cleanser Screening Tests  Simple Green – All Purpose Cleanser  Preliminary</dc:title>
  <dc:creator>William Collins</dc:creator>
  <cp:lastModifiedBy>William Collins</cp:lastModifiedBy>
  <cp:revision>44</cp:revision>
  <cp:lastPrinted>2015-10-19T19:39:13Z</cp:lastPrinted>
  <dcterms:created xsi:type="dcterms:W3CDTF">2014-09-01T19:06:37Z</dcterms:created>
  <dcterms:modified xsi:type="dcterms:W3CDTF">2015-10-19T19:39:27Z</dcterms:modified>
</cp:coreProperties>
</file>