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2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4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14" y="1396538"/>
            <a:ext cx="7772400" cy="212805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 Cleanser Screening Tests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28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Cleanser using</a:t>
            </a:r>
            <a:r>
              <a:rPr lang="en-US" sz="2800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33CC33"/>
                </a:solidFill>
              </a:rPr>
              <a:t>Sodium </a:t>
            </a:r>
            <a:r>
              <a:rPr lang="en-US" sz="2800" b="1" dirty="0" err="1" smtClean="0">
                <a:solidFill>
                  <a:srgbClr val="33CC33"/>
                </a:solidFill>
              </a:rPr>
              <a:t>Dodecylbenzenesulfonate</a:t>
            </a:r>
            <a:r>
              <a:rPr lang="en-US" sz="2800" b="1" dirty="0">
                <a:solidFill>
                  <a:srgbClr val="33CC33"/>
                </a:solidFill>
              </a:rPr>
              <a:t>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4017674"/>
            <a:ext cx="6858000" cy="16557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W. Collins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C2E2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2014 October 22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3 – X/O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8507" y="4906108"/>
            <a:ext cx="69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277" y="1631325"/>
            <a:ext cx="4286315" cy="31077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592" y="1631325"/>
            <a:ext cx="4303877" cy="312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4 – Cyclic Voltammetry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4024" y="5109012"/>
            <a:ext cx="6657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69" y="1724125"/>
            <a:ext cx="4318006" cy="31307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5375" y="1720572"/>
            <a:ext cx="4324856" cy="313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1938" y="801702"/>
            <a:ext cx="6418385" cy="4907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5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– Electrochemical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EIS)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938" y="1388874"/>
            <a:ext cx="6462346" cy="468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7324246" cy="512064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beginning of the test and beginning of contamination are slight and may be due to saturation of the cathode GDL. 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beginning of contamination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end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contamination are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notable.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magnitude from right to left.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Right is 0.1 Hz and represents issues in mass transport issues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Left is 10 kHz and represents ionic and ohmic resistance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Looks to be mass transport issues.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end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contamination and end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are also notable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They mirror the additional decay.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mean?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7242420" cy="5120640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Ingest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cc’s of 100% cleanser during a 7 kg fill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Operate at ~1/4 power (1000 mA/cm2) for 14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(est. range on 7 kg) 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at extreme conditions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 may be too conservative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Decay is 0.1 mV/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@1000 mA/cm2 prior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contamination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Decay is ~5.1 mV/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@1000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mA/cm2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contamination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Clean up consisted of injecting DI water.  Decay continued, abet at a slower rate</a:t>
            </a:r>
            <a:endParaRPr lang="en-US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EIS also continued to worsen.  This may indicates mass transport issues.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objective of this screening test is to conduct a compatibility test between this compound and PEM fuel cells.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testing is done in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support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supplement to a US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DoE EERE contact,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DE-EE0000467.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indicate some interaction between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compound and PEM fuel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cells at the concentration and flow tested.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Size			25 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Electrode		Gore-50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Loadings		0.4/0.4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mgPt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Current Density		1000 mA/cm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 Temperature		80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Inlet dew points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48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		87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Exit Pressures		Ambient/Ambient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parameters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Flows	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1.75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(10)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 	1.55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Atomizer		130e-06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(~200 ppm)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Point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Intentionally close to flooding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(worst case)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Break in 			  20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hold @600 mV 		Diagnostics		    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			  36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@1000 mA/cm2 	Diagnostics	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Contamination		  23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Clean up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26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6 </a:t>
            </a:r>
            <a:r>
              <a:rPr lang="en-US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endParaRPr lang="en-US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			121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1402162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 		5% of full strength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(estimate after two rinses)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		MSDS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14785"/>
              </p:ext>
            </p:extLst>
          </p:nvPr>
        </p:nvGraphicFramePr>
        <p:xfrm>
          <a:off x="953311" y="2826966"/>
          <a:ext cx="71058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993"/>
                <a:gridCol w="1598822"/>
                <a:gridCol w="17230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 Number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Percent Range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Sodium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Dodecylbenzenesulfonate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25155-30-0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1 - 5%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Testing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Break in and initial diagnostics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Baseline normal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 after baseline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Step change then steady rapid decay during contamination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Diagnostics after contamination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 decay during recovery time at about ½ the decay rate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Diagnostics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after clean up show limited improvement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shows the performance history.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change in IR until attempting clean up.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3A (anode) and Figure 3C (cathode) show no decay due to crossover.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(anode) and 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cathode)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 no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catalyst issues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Electrochemical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EIS) shown in Figure 5 is very interesting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– Performance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406638"/>
            <a:ext cx="5824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Rapid decay starts upon exposure.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Linear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during exposure.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Decay continues during clean up on DI water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277" y="1206289"/>
            <a:ext cx="5841412" cy="424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– IR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284177"/>
            <a:ext cx="5824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Initial step change due to intentional ‘flooding’.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Linear increase during exposure.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continues during clean up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833" y="1295436"/>
            <a:ext cx="5501444" cy="398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538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DoE Cleanser Screening Tests  First Cleanser using Sodium Dodecylbenzenesulfonate   Preliminary</vt:lpstr>
      <vt:lpstr>Objective </vt:lpstr>
      <vt:lpstr>Test parameters </vt:lpstr>
      <vt:lpstr>Test parameters (cont) </vt:lpstr>
      <vt:lpstr>Compound </vt:lpstr>
      <vt:lpstr>Results </vt:lpstr>
      <vt:lpstr>Results (cont)</vt:lpstr>
      <vt:lpstr>Results (cont) </vt:lpstr>
      <vt:lpstr>Results (cont) </vt:lpstr>
      <vt:lpstr>Results (cont) </vt:lpstr>
      <vt:lpstr>Results (cont) </vt:lpstr>
      <vt:lpstr>Results (cont) </vt:lpstr>
      <vt:lpstr>Results (cont)</vt:lpstr>
      <vt:lpstr>What does this mean?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Cleanser Screening Tests  Simple Green – All Purpose Cleanser  Preliminary</dc:title>
  <dc:creator>William Collins</dc:creator>
  <cp:lastModifiedBy>William Collins</cp:lastModifiedBy>
  <cp:revision>47</cp:revision>
  <cp:lastPrinted>2015-10-19T19:52:56Z</cp:lastPrinted>
  <dcterms:created xsi:type="dcterms:W3CDTF">2014-09-01T19:06:37Z</dcterms:created>
  <dcterms:modified xsi:type="dcterms:W3CDTF">2015-10-19T19:53:07Z</dcterms:modified>
</cp:coreProperties>
</file>