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7" r:id="rId8"/>
    <p:sldId id="262" r:id="rId9"/>
    <p:sldId id="272" r:id="rId10"/>
    <p:sldId id="263" r:id="rId11"/>
    <p:sldId id="264" r:id="rId12"/>
    <p:sldId id="265" r:id="rId13"/>
    <p:sldId id="266" r:id="rId14"/>
    <p:sldId id="268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2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4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212CB-B1B2-465E-8F5B-B5F442500CC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FDE8-7DA5-4D0E-A721-D76A3241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2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14" y="1396538"/>
            <a:ext cx="7772400" cy="212805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Cleanser Screening Tests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Cleanser using</a:t>
            </a:r>
            <a:r>
              <a:rPr lang="en-US" sz="2400" b="1" u="sng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u="sng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n-US" sz="2400" b="1" dirty="0" err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Terpenes</a:t>
            </a:r>
            <a:r>
              <a:rPr lang="en-US" sz="24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Citrus, </a:t>
            </a:r>
            <a:r>
              <a:rPr lang="en-US" sz="24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</a:t>
            </a:r>
            <a:r>
              <a:rPr lang="en-US" sz="24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4017674"/>
            <a:ext cx="6858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W. Collins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C2E2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 July 21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4108" y="801702"/>
            <a:ext cx="3969328" cy="376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2 – IR History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038" y="5284177"/>
            <a:ext cx="582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step change due to intentional ‘flooding’.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during exposure.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Stable but elevated during clean 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008" y="1225370"/>
            <a:ext cx="5609492" cy="40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4108" y="801702"/>
            <a:ext cx="3969328" cy="376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3 – X/O History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8507" y="4906108"/>
            <a:ext cx="690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 of Test and End of Test data basically the same.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7" y="1408280"/>
            <a:ext cx="4131867" cy="3002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255" y="1363684"/>
            <a:ext cx="4228434" cy="30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4108" y="801702"/>
            <a:ext cx="3969328" cy="376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4 – Cyclic Voltammetry History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4024" y="5109012"/>
            <a:ext cx="665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 of Test and End of Test data basically the same.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1457462"/>
            <a:ext cx="4318007" cy="3130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623" y="1457462"/>
            <a:ext cx="4318008" cy="31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1938" y="801702"/>
            <a:ext cx="6418385" cy="490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5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– Electrochemical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 spectroscopy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EIS)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39" y="1225368"/>
            <a:ext cx="7373974" cy="53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/>
          </a:bodyPr>
          <a:lstStyle/>
          <a:p>
            <a:pPr algn="l"/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7324246" cy="512064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Test Results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difference between the measurements at the beginning of the test and beginning of contamination are slight and may be due to saturation of the cathode GDL. 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the measurements at the beginning of contamination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end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contamination are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notable.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magnitude from right to left.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Right is 0.1 Hz and represents issues in mass transport issues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Left is 10 kHz and represents ionic and ohmic resistance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Looks to be mass transport issues.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the measurements at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end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contamination and end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test are also notable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They indicate at least a partial recovery.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/>
          </a:bodyPr>
          <a:lstStyle/>
          <a:p>
            <a:pPr algn="l"/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  <a:endParaRPr lang="en-US" sz="2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7242420" cy="5120640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Ingest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cc’s of 100% cleanser during a 7 kg fill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 at ~1/4 power (1000 mA/cm2) for 14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(est. range on 7 kg)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at extreme conditions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 may be too conservative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Decay is 0.2 mV/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@1000 mA/cm2 prior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contamination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Decay is ~1275 mV/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@1000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mA/cm2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contamination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Clean up consisted of injecting DI water.  Cell partially recovered</a:t>
            </a:r>
            <a:endParaRPr lang="en-U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EIS improved.  This may indicates mass transport issues.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8" y="378656"/>
            <a:ext cx="3969328" cy="520072"/>
          </a:xfrm>
        </p:spPr>
        <p:txBody>
          <a:bodyPr anchor="t">
            <a:normAutofit/>
          </a:bodyPr>
          <a:lstStyle/>
          <a:p>
            <a:pPr algn="l"/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endParaRPr lang="en-US" sz="2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7242420" cy="5120640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Cell was retested with a 0.5% concentration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exposure was ~5 times greater on the second test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Decay not as severe; ~ 2 mV/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recovery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improvement in IR or EIS.  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1938" y="801702"/>
            <a:ext cx="6418385" cy="490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6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Cell History Plot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46" y="1386820"/>
            <a:ext cx="7148146" cy="51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1938" y="801702"/>
            <a:ext cx="6418385" cy="490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7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Cell IR plot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46" y="1321774"/>
            <a:ext cx="7237663" cy="52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1938" y="801702"/>
            <a:ext cx="6418385" cy="490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8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Cell EIS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70" y="1422463"/>
            <a:ext cx="7101768" cy="51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6858000" cy="442652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objective of this screening test is to conduct a compatibility test between this compound and PEM fuel cells.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testing is done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supplement to a 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DoE EERE contact,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DE-EE0000467.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 indicate some interaction between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compound and PEM fuel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cells at the concentration and flow tested.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7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6858000" cy="442652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Size			25 cm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		Gore-50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Loadings		0.4/0.4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Current Density		1000 mA/cm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Cell Temperature		80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Inlet dew points	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Anode		48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Cathode		87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Exit Pressures		Ambient/Ambient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Autofit/>
          </a:bodyPr>
          <a:lstStyle/>
          <a:p>
            <a:pPr algn="l"/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parameters (</a:t>
            </a:r>
            <a:r>
              <a:rPr lang="en-US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6858000" cy="512064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Flows		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Anode		1.75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(10)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Cathode 	1.55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Atomizer		130e-06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(~200 ppm)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Point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Intentionally close to flooding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(worst case)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Break in 			  20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hold @600 mV 		Diagnostics		    5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			  39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hold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@1000 mA/cm2 	Diagnostics	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Contamination		   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Clean up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22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5 </a:t>
            </a:r>
            <a:r>
              <a:rPr lang="en-US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Total			  94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6858000" cy="140216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		5% of full strength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(estimate after two rinses)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		MSDS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3424"/>
              </p:ext>
            </p:extLst>
          </p:nvPr>
        </p:nvGraphicFramePr>
        <p:xfrm>
          <a:off x="693494" y="2798864"/>
          <a:ext cx="772376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268"/>
                <a:gridCol w="1692613"/>
                <a:gridCol w="157588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Ingredient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 Number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Percent Range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Citrus </a:t>
                      </a:r>
                      <a:r>
                        <a:rPr lang="en-US" dirty="0" err="1" smtClean="0"/>
                        <a:t>Terpenes</a:t>
                      </a:r>
                      <a:r>
                        <a:rPr lang="en-US" dirty="0" smtClean="0"/>
                        <a:t>; Citrus, ext.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94266-47-4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1 - 5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Dipropylene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glycol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monobutyl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ether;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Glycol Ether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DPnB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1-(2-butoxy-1-methylethoxy) propan-2-ol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29911-28-2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1 - 5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Diethylene</a:t>
                      </a:r>
                      <a:r>
                        <a:rPr lang="en-US" dirty="0" smtClean="0"/>
                        <a:t> Glycol Butyl Ether;  </a:t>
                      </a:r>
                    </a:p>
                    <a:p>
                      <a:r>
                        <a:rPr lang="en-US" dirty="0" smtClean="0"/>
                        <a:t>2-(2-butoxyethoxy)-ethanol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112-34-5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1 - 5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Fatty acids, tall-oil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61790-12-3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1 - 5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Sulfonic acids, C14-16-alkane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hydroxy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C14-16-alkene, sodium salts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68439-57-6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1 - 5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Alcohols, C12-16,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ethoxylated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68551-12-2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1 - 5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7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6858000" cy="512064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Testing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Break in and initial diagnostics normal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Baseline normal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Diagnostics after baseline normal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Extremely rapid decay during contamination ~220 mV in 15 min.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Diagnostics after contamination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abnormal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Most of voltage recovered in all but 70 mV ~30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Diagnostics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clean up show major improvement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/>
          </a:bodyPr>
          <a:lstStyle/>
          <a:p>
            <a:pPr algn="l"/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4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89" y="1246909"/>
            <a:ext cx="6858000" cy="512064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1 shows the performance history.  Figure 1a enhances contamination time.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2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change in IR during contamination.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3A (anode) and Figure 3C (cathode) show no decay due to crossover.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(anode) and Figure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4C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cathode)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show no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catalyst issues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Electrochemical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 spectroscopy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EIS) shown in Figure 5 is very interesting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</a:t>
            </a:r>
            <a:r>
              <a:rPr lang="en-US" sz="2800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4108" y="801702"/>
            <a:ext cx="3969328" cy="376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1 – Performance History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038" y="5406638"/>
            <a:ext cx="582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Precipitous decay starts upon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performance recovered.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92" y="1321774"/>
            <a:ext cx="5231423" cy="37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047" y="281630"/>
            <a:ext cx="3969328" cy="520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(cont)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1481" y="801702"/>
            <a:ext cx="7908587" cy="376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Figure 1a – Figure 1 with time scale expanded during contamination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9038" y="5406638"/>
            <a:ext cx="582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Precipitous  decay starts upon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EIS immediately after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exposure.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89" y="224132"/>
            <a:ext cx="1411000" cy="481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37" y="1415562"/>
            <a:ext cx="5583117" cy="40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696</Words>
  <Application>Microsoft Office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DoE Cleanser Screening Tests  First Cleanser using Citrus Terpenes; Citrus, extract    Preliminary</vt:lpstr>
      <vt:lpstr>Objective </vt:lpstr>
      <vt:lpstr>Test parameters </vt:lpstr>
      <vt:lpstr>Test parameters (cont) </vt:lpstr>
      <vt:lpstr>Compound </vt:lpstr>
      <vt:lpstr>Results </vt:lpstr>
      <vt:lpstr>Results (cont)</vt:lpstr>
      <vt:lpstr>Results (cont) </vt:lpstr>
      <vt:lpstr>Results (cont) </vt:lpstr>
      <vt:lpstr>Results (cont) </vt:lpstr>
      <vt:lpstr>Results (cont) </vt:lpstr>
      <vt:lpstr>Results (cont) </vt:lpstr>
      <vt:lpstr>Results (cont) </vt:lpstr>
      <vt:lpstr>Results (cont)</vt:lpstr>
      <vt:lpstr>What does this mean?</vt:lpstr>
      <vt:lpstr>Retest</vt:lpstr>
      <vt:lpstr>Results (cont) </vt:lpstr>
      <vt:lpstr>Results (cont) </vt:lpstr>
      <vt:lpstr>Results (cont)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Cleanser Screening Tests  Simple Green – All Purpose Cleanser  Preliminary</dc:title>
  <dc:creator>William Collins</dc:creator>
  <cp:lastModifiedBy>William Collins</cp:lastModifiedBy>
  <cp:revision>55</cp:revision>
  <cp:lastPrinted>2015-10-19T20:02:58Z</cp:lastPrinted>
  <dcterms:created xsi:type="dcterms:W3CDTF">2014-09-01T19:06:37Z</dcterms:created>
  <dcterms:modified xsi:type="dcterms:W3CDTF">2015-10-19T20:03:02Z</dcterms:modified>
</cp:coreProperties>
</file>