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Sodium </a:t>
            </a:r>
            <a:r>
              <a:rPr lang="en-US" sz="2400" b="1" dirty="0" err="1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Laureth</a:t>
            </a:r>
            <a:r>
              <a:rPr lang="en-US" sz="2400" b="1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Sulfonate</a:t>
            </a: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2015 July 24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08" y="1363684"/>
            <a:ext cx="4222767" cy="30654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375" y="1363240"/>
            <a:ext cx="4223379" cy="306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4024" y="5109012"/>
            <a:ext cx="6657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are as expected.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87" y="1204545"/>
            <a:ext cx="3984770" cy="2892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056" y="1178169"/>
            <a:ext cx="4021105" cy="2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590" y="1292469"/>
            <a:ext cx="7280839" cy="528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7324246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the test and beginning of contamination are slight and may be due to saturation of the cathode GDL.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contamination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notable.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magnitude from right to left.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Right is 0.1 Hz and represents issues in mass transport issues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Left is 10 kHz and represents ionic and ohmic resistance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Looks to be mass transport issues.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does not appear to be any usable recovery.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1.75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 	1.55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Atomizer		130e-06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(~200 ppm)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		  19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hold @600 mV 		Diagnostics		    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			  46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mA/cm2 	Diagnostics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		  22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@1000 mA/cm2 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Clean 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22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@1000 mA/cm2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4 </a:t>
            </a:r>
            <a:r>
              <a:rPr lang="en-US" sz="18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119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1402162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5% of full strength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(estimate after two rinses)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MSDS &amp; FDA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with similar products.  First product tested.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189" y="2649071"/>
            <a:ext cx="6796042" cy="35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 and initial diagnostics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Baseline normal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baseline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Rapid decay during contamination ~325 mV in 22 hrs.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after contamination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useable recovery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clean up do not show improvement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E: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IR during contamination.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very interesting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406638"/>
            <a:ext cx="582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Decay starts upon exposure.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recoverable at a useful level.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892" y="1307117"/>
            <a:ext cx="5477608" cy="398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284177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Initial step change due to intentional ‘flooding’.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Remains elevated during clean 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213" y="1233685"/>
            <a:ext cx="5574324" cy="40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398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DoE Cleanser Screening Tests  First Cleanser using Sodium Laureth Sulfonate  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  <vt:lpstr>Results (cont)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64</cp:revision>
  <cp:lastPrinted>2014-09-23T18:43:53Z</cp:lastPrinted>
  <dcterms:created xsi:type="dcterms:W3CDTF">2014-09-01T19:06:37Z</dcterms:created>
  <dcterms:modified xsi:type="dcterms:W3CDTF">2015-07-24T19:36:37Z</dcterms:modified>
</cp:coreProperties>
</file>