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pNaphtha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2015 October 19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 Slight improvement with time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35" y="1447087"/>
            <a:ext cx="4110654" cy="2986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369" y="1408265"/>
            <a:ext cx="4200160" cy="30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88" y="1295918"/>
            <a:ext cx="4310558" cy="31313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073" y="1295918"/>
            <a:ext cx="4310558" cy="31313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surprises 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80" y="1225369"/>
            <a:ext cx="5812409" cy="42223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0149" y="5548246"/>
            <a:ext cx="6901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clean up not long enough, 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was ~50% longer and recovered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6733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Anode		1.75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Cathode 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1.55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Atomizer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10, 50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algn="l"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Baseline, Diagnostics, 10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/min Contamination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/min Contamination, Clean up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250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/min Contamination, Clean up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/min Contamination, Clean up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294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/>
          </a:bodyPr>
          <a:lstStyle/>
          <a:p>
            <a:pPr marL="285750" lvl="6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0.2%, 1%,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4% </a:t>
            </a:r>
            <a:r>
              <a:rPr lang="en-US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dry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99056"/>
              </p:ext>
            </p:extLst>
          </p:nvPr>
        </p:nvGraphicFramePr>
        <p:xfrm>
          <a:off x="1603375" y="2812574"/>
          <a:ext cx="593725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225"/>
                <a:gridCol w="4114800"/>
                <a:gridCol w="91122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CAS No.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Composition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 by Wt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68606-08-7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Naphtha (petroleum) arom.-contg.*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above listed CAS number and product is comprised of the following components: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mixture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Paraffins (C4-C12, total)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60-70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Naphthenes (C7-C10) total)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7-12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Aromatics (Totals)**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8-10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Additional Information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 be considered to be somewhat similar to Gasoline Blend Product (CSA #8006-61-9)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**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Aromatic compounds include toluene (1-3% - CAS # 108-88-3), mixed xylenes (1-3% -CAS # 1330-20-7), benzene (&lt;2% - CAS # 71-43-2), ethylbenzene (&lt;1% - CAS # 100-41-4), and naphthalene (&lt;0.2% - CAS # 91-20-3).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941294"/>
            <a:ext cx="6858000" cy="542625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Exposed to 0.2% 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dry </a:t>
            </a:r>
            <a:r>
              <a:rPr 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endParaRPr lang="en-US" sz="18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~0 mV step change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baseline in 22 hrs.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Exposed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dry </a:t>
            </a:r>
            <a:r>
              <a:rPr lang="en-US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~100 mV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step change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decay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24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hrs.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Exposed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4% 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dry </a:t>
            </a:r>
            <a:r>
              <a:rPr 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saturated @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89C for baseline &amp; clean up</a:t>
            </a: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~150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mV step change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decay same in 24 hrs.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Exposed to 4% </a:t>
            </a:r>
            <a:r>
              <a:rPr 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dry </a:t>
            </a:r>
            <a:r>
              <a:rPr 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~240 mV step change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decay same in 24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Appears to have full recovery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G: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IR during contamination.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conforms with the IR measurements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859" y="5406638"/>
            <a:ext cx="8552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mV - 0.2%, 100 mV – 1%, 150 mV -1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4%, 240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mV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4%.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Recoverable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6" y="1083319"/>
            <a:ext cx="5876365" cy="427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848753"/>
            <a:ext cx="582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Tracks with performance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047" y="1201781"/>
            <a:ext cx="6333565" cy="460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</TotalTime>
  <Words>477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DoE Cleanser Screening Tests  First Cleanser using pNaphtha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80</cp:revision>
  <cp:lastPrinted>2015-10-19T20:47:02Z</cp:lastPrinted>
  <dcterms:created xsi:type="dcterms:W3CDTF">2014-09-01T19:06:37Z</dcterms:created>
  <dcterms:modified xsi:type="dcterms:W3CDTF">2015-10-19T20:47:04Z</dcterms:modified>
</cp:coreProperties>
</file>