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4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4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0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2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2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4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1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2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4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2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614" y="1396538"/>
            <a:ext cx="7772400" cy="2128058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 Cleanser Screening Tests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</a:t>
            </a:r>
            <a:r>
              <a:rPr lang="en-US" sz="24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Cleanser using</a:t>
            </a:r>
            <a:r>
              <a:rPr lang="en-US" sz="2400" b="1" u="sng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u="sng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Isopropanol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4017674"/>
            <a:ext cx="6858000" cy="1655762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W. Collins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C2E2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2015 October 19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07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3 – X/O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48507" y="4906108"/>
            <a:ext cx="690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Beginning of Test and End of Test data basically the same.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441" y="1366973"/>
            <a:ext cx="4220934" cy="30662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2988" y="1366973"/>
            <a:ext cx="4220933" cy="306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4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4 – Cyclic Voltammetry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552" y="1173755"/>
            <a:ext cx="4223395" cy="30726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2947" y="1169836"/>
            <a:ext cx="4243322" cy="307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4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1938" y="801702"/>
            <a:ext cx="6418385" cy="4907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5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– Electrochemical 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impedance spectroscopy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EIS)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322" y="1303367"/>
            <a:ext cx="7262447" cy="528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1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4426527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objective of this screening test is to conduct a compatibility test between this compound and PEM fuel cells.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testing is done in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support of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supplement to a US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DoE EERE contact,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DE-EE0000467.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results indicate some interaction between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compound and PEM fuel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cells at the concentration and flow tested.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10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4426527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Size			25 cm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Electrode		Gore-50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Loadings		0.4/0.4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mgPt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/cm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Current Density		1000 mA/cm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Cell Temperature		80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Inlet dew points	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Anode		48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Cathode		87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Exit Pressures		Ambient/Ambient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66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Autofit/>
          </a:bodyPr>
          <a:lstStyle/>
          <a:p>
            <a:pPr algn="l"/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parameters (</a:t>
            </a:r>
            <a:r>
              <a:rPr lang="en-US" sz="24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512064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Conditions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Flows		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Anode		1.75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lpm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(10)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Cathode 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1.55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lpm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(4)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Atomizer	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10e-06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lpm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Operating Point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Intentionally close to flooding (worst case)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Break in 			  16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hold @600 mV 		Diagnostics		    5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Baseline			  52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hold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@1000 mA/cm2 	Diagnostics	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1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Contamination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0.2%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dry	  26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hold @1000 mA/cm2 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Diagnostics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1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Clean up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19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hold @1000 mA/cm2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Total			120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1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Compound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1402162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Concentration 		0.2%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dry gas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	(estimate after two rinses)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Composition		Reagent Grade Isopropanol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40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512064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Summary of Testing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Break in and initial diagnostics normal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Baseline normal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Diagnostics after baseline normal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Exposed to 0.2% </a:t>
            </a:r>
            <a:r>
              <a:rPr lang="en-US" sz="18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en-US" sz="1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dry gas</a:t>
            </a: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70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mVchange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0.3 mV/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decay (typical).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Appears to have partial recovery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28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/>
          </a:bodyPr>
          <a:lstStyle/>
          <a:p>
            <a:pPr algn="l"/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4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512064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Test Results of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cell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Sample G: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1 shows the performance history.  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2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shows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changes in IR during contamination.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3A (anode) and Figure 3C (cathode) show no decay due to crossover.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4A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(anode) and Figure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4C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cathode)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show no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catalyst issues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Electrochemical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impedance spectroscopy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EIS) shown in Figure 5 is conforms with the IR measurements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02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1 – Performance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077" y="1321775"/>
            <a:ext cx="7174817" cy="520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54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2 – IR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890" y="1225369"/>
            <a:ext cx="7378453" cy="535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91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973</TotalTime>
  <Words>257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DoE Cleanser Screening Tests  First Cleanser using Isopropanol Preliminary</vt:lpstr>
      <vt:lpstr>Objective </vt:lpstr>
      <vt:lpstr>Test parameters </vt:lpstr>
      <vt:lpstr>Test parameters (cont) </vt:lpstr>
      <vt:lpstr>Compound </vt:lpstr>
      <vt:lpstr>Results </vt:lpstr>
      <vt:lpstr>Results (cont)</vt:lpstr>
      <vt:lpstr>Results (cont) </vt:lpstr>
      <vt:lpstr>Results (cont) </vt:lpstr>
      <vt:lpstr>Results (cont) </vt:lpstr>
      <vt:lpstr>Results (cont) </vt:lpstr>
      <vt:lpstr>Results (cont)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 Cleanser Screening Tests  Simple Green – All Purpose Cleanser  Preliminary</dc:title>
  <dc:creator>William Collins</dc:creator>
  <cp:lastModifiedBy>William Collins</cp:lastModifiedBy>
  <cp:revision>76</cp:revision>
  <cp:lastPrinted>2014-09-23T18:43:53Z</cp:lastPrinted>
  <dcterms:created xsi:type="dcterms:W3CDTF">2014-09-01T19:06:37Z</dcterms:created>
  <dcterms:modified xsi:type="dcterms:W3CDTF">2015-10-19T20:52:15Z</dcterms:modified>
</cp:coreProperties>
</file>